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ca-E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8E0055-2FDB-4462-9F89-AB7FDD632B29}" type="datetimeFigureOut">
              <a:rPr lang="ca-ES" smtClean="0"/>
              <a:t>27/4/2020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gvno6k-og" TargetMode="External"/><Relationship Id="rId2" Type="http://schemas.openxmlformats.org/officeDocument/2006/relationships/hyperlink" Target="http://www.davetech.co.uk/screentransition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Roger Pérez Romera</a:t>
            </a:r>
          </a:p>
          <a:p>
            <a:r>
              <a:rPr lang="es-ES" sz="1800" dirty="0" smtClean="0"/>
              <a:t>CITM UPC Terrassa</a:t>
            </a:r>
            <a:endParaRPr lang="ca-ES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9632" y="1447800"/>
            <a:ext cx="5141168" cy="2133600"/>
          </a:xfrm>
        </p:spPr>
        <p:txBody>
          <a:bodyPr/>
          <a:lstStyle/>
          <a:p>
            <a:r>
              <a:rPr lang="en-GB" dirty="0" smtClean="0"/>
              <a:t>CAMERA TRANSITIONS</a:t>
            </a:r>
            <a:br>
              <a:rPr lang="en-GB" dirty="0" smtClean="0"/>
            </a:br>
            <a:r>
              <a:rPr lang="en-GB" dirty="0" smtClean="0"/>
              <a:t>Personal Research – Project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8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TODOS</a:t>
            </a:r>
            <a:r>
              <a:rPr lang="en-GB" dirty="0" smtClean="0"/>
              <a:t> </a:t>
            </a:r>
            <a:r>
              <a:rPr lang="en-GB" dirty="0" smtClean="0"/>
              <a:t>– </a:t>
            </a:r>
            <a:r>
              <a:rPr lang="en-GB" dirty="0" err="1" smtClean="0"/>
              <a:t>Todo</a:t>
            </a:r>
            <a:r>
              <a:rPr lang="en-GB" dirty="0" smtClean="0"/>
              <a:t> 01 and </a:t>
            </a:r>
            <a:r>
              <a:rPr lang="en-GB" dirty="0" err="1" smtClean="0"/>
              <a:t>Todo</a:t>
            </a:r>
            <a:r>
              <a:rPr lang="en-GB" dirty="0" smtClean="0"/>
              <a:t> 02</a:t>
            </a:r>
            <a:endParaRPr lang="ca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2132856"/>
            <a:ext cx="80486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1048"/>
            <a:ext cx="6724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50" y="5805264"/>
            <a:ext cx="39433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755574" y="1484784"/>
            <a:ext cx="74168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 first step is just create a new type of transition.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539551" y="4797152"/>
            <a:ext cx="741682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 second </a:t>
            </a:r>
            <a:r>
              <a:rPr lang="en-GB" sz="2000" dirty="0" err="1" smtClean="0">
                <a:latin typeface="+mj-lt"/>
              </a:rPr>
              <a:t>Todo</a:t>
            </a:r>
            <a:r>
              <a:rPr lang="en-GB" sz="2000" dirty="0" smtClean="0">
                <a:latin typeface="+mj-lt"/>
              </a:rPr>
              <a:t> just requires create two new </a:t>
            </a:r>
            <a:r>
              <a:rPr lang="en-GB" sz="2000" dirty="0" err="1" smtClean="0">
                <a:latin typeface="+mj-lt"/>
              </a:rPr>
              <a:t>rects</a:t>
            </a:r>
            <a:r>
              <a:rPr lang="en-GB" sz="2000" dirty="0" smtClean="0">
                <a:latin typeface="+mj-lt"/>
              </a:rPr>
              <a:t> that we will use in the next transition.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4965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TODOS</a:t>
            </a:r>
            <a:r>
              <a:rPr lang="en-GB" dirty="0" smtClean="0"/>
              <a:t> </a:t>
            </a:r>
            <a:r>
              <a:rPr lang="en-GB" dirty="0" smtClean="0"/>
              <a:t>– </a:t>
            </a:r>
            <a:r>
              <a:rPr lang="en-GB" dirty="0" err="1" smtClean="0"/>
              <a:t>Todo</a:t>
            </a:r>
            <a:r>
              <a:rPr lang="en-GB" dirty="0" smtClean="0"/>
              <a:t> 03</a:t>
            </a:r>
            <a:endParaRPr lang="ca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64827"/>
            <a:ext cx="8590160" cy="140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55574" y="1340768"/>
            <a:ext cx="74168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To create the two </a:t>
            </a:r>
            <a:r>
              <a:rPr lang="en-GB" sz="2000" dirty="0" err="1" smtClean="0">
                <a:latin typeface="+mj-lt"/>
              </a:rPr>
              <a:t>rects</a:t>
            </a:r>
            <a:r>
              <a:rPr lang="en-GB" sz="2000" dirty="0" smtClean="0">
                <a:latin typeface="+mj-lt"/>
              </a:rPr>
              <a:t> required, we need to give them their values.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Each </a:t>
            </a:r>
            <a:r>
              <a:rPr lang="en-GB" sz="2000" dirty="0" err="1" smtClean="0">
                <a:latin typeface="+mj-lt"/>
              </a:rPr>
              <a:t>rect</a:t>
            </a:r>
            <a:r>
              <a:rPr lang="en-GB" sz="2000" dirty="0" smtClean="0">
                <a:latin typeface="+mj-lt"/>
              </a:rPr>
              <a:t> will cover half of the screen.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They will start from the two laterals of the screen.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r="3221" b="5222"/>
          <a:stretch/>
        </p:blipFill>
        <p:spPr bwMode="auto">
          <a:xfrm>
            <a:off x="2266122" y="4437112"/>
            <a:ext cx="3829878" cy="218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35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TODOS</a:t>
            </a:r>
            <a:r>
              <a:rPr lang="en-GB" dirty="0" smtClean="0"/>
              <a:t> </a:t>
            </a:r>
            <a:r>
              <a:rPr lang="en-GB" dirty="0" smtClean="0"/>
              <a:t>– </a:t>
            </a:r>
            <a:r>
              <a:rPr lang="en-GB" dirty="0" err="1" smtClean="0"/>
              <a:t>Todo</a:t>
            </a:r>
            <a:r>
              <a:rPr lang="en-GB" dirty="0" smtClean="0"/>
              <a:t> 04 and </a:t>
            </a:r>
            <a:r>
              <a:rPr lang="en-GB" dirty="0" err="1" smtClean="0"/>
              <a:t>Todo</a:t>
            </a:r>
            <a:r>
              <a:rPr lang="en-GB" dirty="0" smtClean="0"/>
              <a:t> 05</a:t>
            </a:r>
            <a:endParaRPr lang="ca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79629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55574" y="1340768"/>
            <a:ext cx="741682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This </a:t>
            </a:r>
            <a:r>
              <a:rPr lang="en-GB" sz="2000" dirty="0" err="1" smtClean="0">
                <a:latin typeface="+mj-lt"/>
              </a:rPr>
              <a:t>Todo</a:t>
            </a:r>
            <a:r>
              <a:rPr lang="en-GB" sz="2000" dirty="0" smtClean="0">
                <a:latin typeface="+mj-lt"/>
              </a:rPr>
              <a:t> is more complicated, you already have two variables that will help you, uncomment them.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You must create inside the case and in the step “entering”  the way the </a:t>
            </a:r>
            <a:r>
              <a:rPr lang="en-GB" sz="2000" dirty="0" err="1" smtClean="0">
                <a:latin typeface="+mj-lt"/>
              </a:rPr>
              <a:t>rects</a:t>
            </a:r>
            <a:r>
              <a:rPr lang="en-GB" sz="2000" dirty="0" smtClean="0">
                <a:latin typeface="+mj-lt"/>
              </a:rPr>
              <a:t> will be drawn.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For the fifth </a:t>
            </a:r>
            <a:r>
              <a:rPr lang="en-GB" sz="2000" dirty="0" err="1" smtClean="0">
                <a:latin typeface="+mj-lt"/>
              </a:rPr>
              <a:t>Todo</a:t>
            </a:r>
            <a:r>
              <a:rPr lang="en-GB" sz="2000" dirty="0" smtClean="0">
                <a:latin typeface="+mj-lt"/>
              </a:rPr>
              <a:t> you just have to draw the two functions: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ca-ES" dirty="0" err="1" smtClean="0"/>
              <a:t>SDL_SetRenderDrawColor</a:t>
            </a:r>
            <a:endParaRPr lang="ca-ES" dirty="0" smtClean="0"/>
          </a:p>
          <a:p>
            <a:pPr marL="742950" lvl="1" indent="-285750">
              <a:buFont typeface="Wingdings" pitchFamily="2" charset="2"/>
              <a:buChar char="§"/>
            </a:pPr>
            <a:r>
              <a:rPr lang="ca-ES" dirty="0" err="1" smtClean="0"/>
              <a:t>SDL_RenderFillRect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9343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TODOS</a:t>
            </a:r>
            <a:r>
              <a:rPr lang="en-GB" dirty="0" smtClean="0"/>
              <a:t> </a:t>
            </a:r>
            <a:r>
              <a:rPr lang="en-GB" dirty="0" smtClean="0"/>
              <a:t>– </a:t>
            </a:r>
            <a:r>
              <a:rPr lang="en-GB" dirty="0" err="1" smtClean="0"/>
              <a:t>Todo</a:t>
            </a:r>
            <a:r>
              <a:rPr lang="en-GB" dirty="0" smtClean="0"/>
              <a:t> 06</a:t>
            </a:r>
            <a:endParaRPr lang="ca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8422902" cy="284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55574" y="1484784"/>
            <a:ext cx="74168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This last </a:t>
            </a:r>
            <a:r>
              <a:rPr lang="en-GB" sz="2000" dirty="0" err="1" smtClean="0">
                <a:latin typeface="+mj-lt"/>
              </a:rPr>
              <a:t>Todo</a:t>
            </a:r>
            <a:r>
              <a:rPr lang="en-GB" sz="2000" dirty="0" smtClean="0">
                <a:latin typeface="+mj-lt"/>
              </a:rPr>
              <a:t> is a gift.</a:t>
            </a:r>
          </a:p>
          <a:p>
            <a:pPr marL="285750" indent="-285750">
              <a:buFont typeface="Wingdings" pitchFamily="2" charset="2"/>
              <a:buChar char="§"/>
            </a:pPr>
            <a:endParaRPr lang="es-ES" sz="2000" dirty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Create and input to call the Transition function in Scene01.</a:t>
            </a:r>
          </a:p>
          <a:p>
            <a:pPr marL="285750" indent="-285750">
              <a:buFont typeface="Wingdings" pitchFamily="2" charset="2"/>
              <a:buChar char="§"/>
            </a:pPr>
            <a:endParaRPr lang="es-ES" sz="2000" dirty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Remember to give all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the needed</a:t>
            </a:r>
            <a:r>
              <a:rPr lang="es-ES" sz="2000" dirty="0" smtClean="0">
                <a:latin typeface="+mj-lt"/>
              </a:rPr>
              <a:t> variables!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9080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99801" y="188640"/>
            <a:ext cx="3200400" cy="455252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Theory: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 </a:t>
            </a:r>
            <a:r>
              <a:rPr lang="en-GB" dirty="0" smtClean="0"/>
              <a:t>What is </a:t>
            </a:r>
            <a:r>
              <a:rPr lang="es-ES" dirty="0" smtClean="0"/>
              <a:t>a </a:t>
            </a:r>
            <a:r>
              <a:rPr lang="en-GB" dirty="0" smtClean="0"/>
              <a:t>transition</a:t>
            </a:r>
            <a:r>
              <a:rPr lang="ca-ES" dirty="0" smtClean="0"/>
              <a:t>?</a:t>
            </a:r>
            <a:br>
              <a:rPr lang="ca-ES" dirty="0" smtClean="0"/>
            </a:br>
            <a:r>
              <a:rPr lang="ca-ES" dirty="0" smtClean="0"/>
              <a:t>- </a:t>
            </a:r>
            <a:r>
              <a:rPr lang="en-GB" dirty="0" smtClean="0"/>
              <a:t>Types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- Use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Code: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>- </a:t>
            </a:r>
            <a:r>
              <a:rPr lang="en-GB" dirty="0" smtClean="0"/>
              <a:t>Code structure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/>
              <a:t/>
            </a:r>
            <a:br>
              <a:rPr lang="ca-ES" dirty="0"/>
            </a:br>
            <a:r>
              <a:rPr lang="ca-ES" dirty="0" smtClean="0"/>
              <a:t/>
            </a:r>
            <a:br>
              <a:rPr lang="ca-ES" dirty="0" smtClean="0"/>
            </a:br>
            <a:endParaRPr lang="ca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365104"/>
            <a:ext cx="2934072" cy="1650416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00001" y="6084004"/>
            <a:ext cx="269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Scott Pilgrim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The World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3 Título"/>
          <p:cNvSpPr txBox="1">
            <a:spLocks/>
          </p:cNvSpPr>
          <p:nvPr/>
        </p:nvSpPr>
        <p:spPr>
          <a:xfrm>
            <a:off x="3635896" y="2548880"/>
            <a:ext cx="3200400" cy="25363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/>
              <a:t>TODOS: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 </a:t>
            </a:r>
            <a:r>
              <a:rPr lang="es-ES" dirty="0" err="1" smtClean="0"/>
              <a:t>Six</a:t>
            </a:r>
            <a:r>
              <a:rPr lang="es-ES" dirty="0" smtClean="0"/>
              <a:t> </a:t>
            </a:r>
            <a:r>
              <a:rPr lang="es-ES" dirty="0" err="1" smtClean="0"/>
              <a:t>easy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create</a:t>
            </a:r>
            <a:r>
              <a:rPr lang="es-ES" dirty="0" smtClean="0"/>
              <a:t> a new </a:t>
            </a:r>
            <a:r>
              <a:rPr lang="es-ES" dirty="0" err="1" smtClean="0"/>
              <a:t>transition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625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55576" y="688132"/>
            <a:ext cx="4551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+mj-lt"/>
              </a:rPr>
              <a:t>Theory – What is </a:t>
            </a:r>
            <a:r>
              <a:rPr lang="es-ES" sz="2800" dirty="0" smtClean="0">
                <a:latin typeface="+mj-lt"/>
              </a:rPr>
              <a:t>a </a:t>
            </a:r>
            <a:r>
              <a:rPr lang="en-GB" sz="2800" dirty="0" smtClean="0">
                <a:latin typeface="+mj-lt"/>
              </a:rPr>
              <a:t>transition</a:t>
            </a:r>
            <a:r>
              <a:rPr lang="ca-ES" sz="2800" dirty="0" smtClean="0">
                <a:latin typeface="+mj-lt"/>
              </a:rPr>
              <a:t>?</a:t>
            </a:r>
            <a:endParaRPr lang="ca-ES" sz="2800" dirty="0"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55575" y="1484784"/>
            <a:ext cx="537922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Effect between a scene and the next one.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Create and produce an effect to the spectator.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Films, videogames, series…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Cinematic moments vs. menus and UI.</a:t>
            </a:r>
            <a:endParaRPr lang="ca-ES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6" y="4365104"/>
            <a:ext cx="3647561" cy="1512168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755576" y="5897548"/>
            <a:ext cx="108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Star Wars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63" y="4137753"/>
            <a:ext cx="3096344" cy="1739519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5291099" y="5907511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Sky Labyrinth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827584" y="1817529"/>
            <a:ext cx="1738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Slow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Tension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Importance</a:t>
            </a:r>
            <a:endParaRPr lang="en-GB" sz="2000" dirty="0"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644008" y="1745521"/>
            <a:ext cx="2152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Cross - 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Faster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Simple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Non-Aggressive</a:t>
            </a:r>
            <a:endParaRPr lang="en-GB" sz="2000" dirty="0">
              <a:latin typeface="+mj-lt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47" y="3547636"/>
            <a:ext cx="3369345" cy="2530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39188"/>
            <a:ext cx="3403038" cy="25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899592" y="1909281"/>
            <a:ext cx="235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Wipe: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Freedom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Emotional charge</a:t>
            </a:r>
            <a:endParaRPr lang="en-GB" sz="2000" dirty="0">
              <a:latin typeface="+mj-lt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04048" y="1817529"/>
            <a:ext cx="1771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Pan and Zoom: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Powerful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Dynamism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Action</a:t>
            </a:r>
            <a:endParaRPr lang="en-GB" sz="2000" dirty="0">
              <a:latin typeface="+mj-lt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90185"/>
            <a:ext cx="3451299" cy="194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4644008" y="5752399"/>
            <a:ext cx="261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 Hate Running Backwards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9" y="3373743"/>
            <a:ext cx="1800199" cy="133843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73743"/>
            <a:ext cx="1831644" cy="13686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38" y="4869160"/>
            <a:ext cx="1831644" cy="13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</a:t>
            </a:r>
            <a:r>
              <a:rPr lang="en-GB" dirty="0"/>
              <a:t>Use 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55575" y="1484784"/>
            <a:ext cx="628248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 transitions you choose are important!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But for the game… transitions will give us time to: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Load a scene or level.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Keep the player immersed.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So we will do the change of scene during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the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transition.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99591" y="4553833"/>
            <a:ext cx="6557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Use the next links to get creative on your scenes transitions: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ca-ES" sz="2000" dirty="0">
                <a:hlinkClick r:id="rId2"/>
              </a:rPr>
              <a:t>http://</a:t>
            </a:r>
            <a:r>
              <a:rPr lang="ca-ES" sz="2000" dirty="0" smtClean="0">
                <a:hlinkClick r:id="rId2"/>
              </a:rPr>
              <a:t>www.davetech.co.uk/screentransitions</a:t>
            </a:r>
            <a:endParaRPr lang="ca-E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latin typeface="+mj-lt"/>
                <a:hlinkClick r:id="rId3"/>
              </a:rPr>
              <a:t>https://</a:t>
            </a:r>
            <a:r>
              <a:rPr lang="en-GB" sz="2000" dirty="0" smtClean="0">
                <a:latin typeface="+mj-lt"/>
                <a:hlinkClick r:id="rId3"/>
              </a:rPr>
              <a:t>www.youtube.com/watch?v=fKgvno6k-og</a:t>
            </a:r>
            <a:endParaRPr lang="en-GB" sz="20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01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Code - Structure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55575" y="1484784"/>
            <a:ext cx="428431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Simple.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1 Module for the transitions(h/</a:t>
            </a:r>
            <a:r>
              <a:rPr lang="en-GB" sz="2000" dirty="0" err="1" smtClean="0">
                <a:latin typeface="+mj-lt"/>
              </a:rPr>
              <a:t>cpp</a:t>
            </a:r>
            <a:r>
              <a:rPr lang="en-GB" sz="2000" dirty="0" smtClean="0">
                <a:latin typeface="+mj-lt"/>
              </a:rPr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Two scenes: Scene 1 and Scene 2.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1026" name="Picture 2" descr="C:\Users\lenovo\Documents\GitHub\Camera-Transitions-Project-II-Research\Game\assets\Destin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05064"/>
            <a:ext cx="3026702" cy="170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ocuments\GitHub\Camera-Transitions-Project-II-Research\Game\assets\Destin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19" y="4005441"/>
            <a:ext cx="3026032" cy="170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2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Code – Structure: </a:t>
            </a:r>
            <a:r>
              <a:rPr lang="en-GB" dirty="0" err="1" smtClean="0"/>
              <a:t>Transitions.h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8" y="1484784"/>
            <a:ext cx="484055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err="1" smtClean="0">
                <a:latin typeface="+mj-lt"/>
              </a:rPr>
              <a:t>Enum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which_animation</a:t>
            </a:r>
            <a:r>
              <a:rPr lang="en-GB" sz="2000" dirty="0" smtClean="0">
                <a:latin typeface="+mj-lt"/>
              </a:rPr>
              <a:t>: five types of </a:t>
            </a:r>
          </a:p>
          <a:p>
            <a:r>
              <a:rPr lang="en-GB" sz="2000" dirty="0" smtClean="0">
                <a:latin typeface="+mj-lt"/>
              </a:rPr>
              <a:t>transitions.</a:t>
            </a:r>
          </a:p>
          <a:p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class j1Transitions: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Main elements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Function Transition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Initialize variables for Transitions.cpp.</a:t>
            </a:r>
          </a:p>
          <a:p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2050" name="Picture 2" descr="C:\Users\lenovo\Documents\GitHub\Camera-Transitions-Project-II-Research\Web Images\Transitions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3"/>
          <a:stretch/>
        </p:blipFill>
        <p:spPr bwMode="auto">
          <a:xfrm>
            <a:off x="611560" y="4077073"/>
            <a:ext cx="2864413" cy="24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enovo\Documents\GitHub\Camera-Transitions-Project-II-Research\Web Images\variablestransitio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9"/>
          <a:stretch/>
        </p:blipFill>
        <p:spPr bwMode="auto">
          <a:xfrm>
            <a:off x="5558268" y="1340768"/>
            <a:ext cx="2943762" cy="26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enovo\Documents\GitHub\Camera-Transitions-Project-II-Research\Web Images\functionstransi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58" y="4077073"/>
            <a:ext cx="4915641" cy="24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Code – Structure: Transitions.cpp and scenes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412776"/>
            <a:ext cx="813318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Two switch in the </a:t>
            </a:r>
            <a:r>
              <a:rPr lang="en-GB" sz="2000" dirty="0" err="1" smtClean="0">
                <a:latin typeface="+mj-lt"/>
              </a:rPr>
              <a:t>postUpdate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One for the fade step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One for the </a:t>
            </a:r>
            <a:r>
              <a:rPr lang="en-GB" sz="2000" dirty="0" err="1" smtClean="0">
                <a:latin typeface="+mj-lt"/>
              </a:rPr>
              <a:t>blit</a:t>
            </a:r>
            <a:r>
              <a:rPr lang="en-GB" sz="2000" dirty="0" smtClean="0">
                <a:latin typeface="+mj-lt"/>
              </a:rPr>
              <a:t> of each transition.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Scene1 and Scene2: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Will call the function Transition given an input.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We must give: type of transition, scene to go off, next scene and time.</a:t>
            </a:r>
          </a:p>
          <a:p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3074" name="Picture 2" descr="C:\Users\lenovo\Documents\GitHub\Camera-Transitions-Project-II-Research\Web Images\Sce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23" y="4008927"/>
            <a:ext cx="6243629" cy="24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06142"/>
      </p:ext>
    </p:extLst>
  </p:cSld>
  <p:clrMapOvr>
    <a:masterClrMapping/>
  </p:clrMapOvr>
</p:sld>
</file>

<file path=ppt/theme/theme1.xml><?xml version="1.0" encoding="utf-8"?>
<a:theme xmlns:a="http://schemas.openxmlformats.org/drawingml/2006/main" name="Compuesto">
  <a:themeElements>
    <a:clrScheme name="Compue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ues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131</TotalTime>
  <Words>438</Words>
  <Application>Microsoft Office PowerPoint</Application>
  <PresentationFormat>Presentación en pantalla (4:3)</PresentationFormat>
  <Paragraphs>110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Compuesto</vt:lpstr>
      <vt:lpstr>CAMERA TRANSITIONS Personal Research – Project II</vt:lpstr>
      <vt:lpstr>Theory: - What is a transition? - Types of transitions - Use of transitions  Code: - Code structure   </vt:lpstr>
      <vt:lpstr>Presentación de PowerPoint</vt:lpstr>
      <vt:lpstr>Theory - Types of transitions</vt:lpstr>
      <vt:lpstr>Theory - Types of transitions</vt:lpstr>
      <vt:lpstr>Theory - Use of transitions</vt:lpstr>
      <vt:lpstr>Code - Structure</vt:lpstr>
      <vt:lpstr>Code – Structure: Transitions.h</vt:lpstr>
      <vt:lpstr>Code – Structure: Transitions.cpp and scenes</vt:lpstr>
      <vt:lpstr>TODOS – Todo 01 and Todo 02</vt:lpstr>
      <vt:lpstr>TODOS – Todo 03</vt:lpstr>
      <vt:lpstr>TODOS – Todo 04 and Todo 05</vt:lpstr>
      <vt:lpstr>TODOS – Todo 06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TRANSITIONS Personal Research – Project II</dc:title>
  <dc:creator>Roger Pérez Romera</dc:creator>
  <cp:lastModifiedBy>Roger Pérez Romera</cp:lastModifiedBy>
  <cp:revision>16</cp:revision>
  <dcterms:created xsi:type="dcterms:W3CDTF">2020-04-26T15:05:43Z</dcterms:created>
  <dcterms:modified xsi:type="dcterms:W3CDTF">2020-04-26T22:36:30Z</dcterms:modified>
</cp:coreProperties>
</file>